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76" r:id="rId4"/>
    <p:sldId id="277" r:id="rId5"/>
    <p:sldId id="27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7" r:id="rId16"/>
    <p:sldId id="268" r:id="rId17"/>
    <p:sldId id="270" r:id="rId18"/>
    <p:sldId id="271" r:id="rId19"/>
    <p:sldId id="272" r:id="rId20"/>
    <p:sldId id="273" r:id="rId2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3" autoAdjust="0"/>
    <p:restoredTop sz="94660"/>
  </p:normalViewPr>
  <p:slideViewPr>
    <p:cSldViewPr snapToGrid="0">
      <p:cViewPr varScale="1">
        <p:scale>
          <a:sx n="51" d="100"/>
          <a:sy n="51" d="100"/>
        </p:scale>
        <p:origin x="4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189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2551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6136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7204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774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9927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299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7869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2848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98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775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54967-2004-43E7-A04C-9E4C92CBFE85}" type="datetimeFigureOut">
              <a:rPr lang="hu-HU" smtClean="0"/>
              <a:t>2016.07.11.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9DE28-9B6E-491E-9B09-3C5044307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3397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611" y="272374"/>
            <a:ext cx="8610600" cy="645795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824920" y="272374"/>
            <a:ext cx="35538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rgbClr val="C00000"/>
                </a:solidFill>
              </a:rPr>
              <a:t>Téli madaraink</a:t>
            </a:r>
            <a:endParaRPr lang="hu-HU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488" y="0"/>
            <a:ext cx="9377922" cy="7020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5136204" y="0"/>
            <a:ext cx="34046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/>
              <a:t>Odú készítése</a:t>
            </a: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368266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08898" cy="1325563"/>
          </a:xfrm>
        </p:spPr>
        <p:txBody>
          <a:bodyPr/>
          <a:lstStyle/>
          <a:p>
            <a:r>
              <a:rPr lang="hu-HU" dirty="0" err="1" smtClean="0"/>
              <a:t>Sátorkőpusztai-barlang</a:t>
            </a:r>
            <a:endParaRPr lang="hu-HU" dirty="0"/>
          </a:p>
        </p:txBody>
      </p:sp>
      <p:pic>
        <p:nvPicPr>
          <p:cNvPr id="1026" name="Picture 2" descr="Img 444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106" y="-1302"/>
            <a:ext cx="7081736" cy="685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209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Sátorkőpusztai-barlang</a:t>
            </a:r>
            <a:endParaRPr lang="hu-HU" dirty="0"/>
          </a:p>
        </p:txBody>
      </p:sp>
      <p:pic>
        <p:nvPicPr>
          <p:cNvPr id="2050" name="Picture 2" descr="http://www.szepesiszki.hu/images/com_fwgallery/files/232/img-446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764" y="1247842"/>
            <a:ext cx="8415236" cy="561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06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200025"/>
            <a:ext cx="8610600" cy="645795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941652" y="0"/>
            <a:ext cx="2626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/>
              <a:t>FEHOVA</a:t>
            </a: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318083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824920" y="0"/>
            <a:ext cx="33852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rgbClr val="C00000"/>
                </a:solidFill>
              </a:rPr>
              <a:t>Kopaszra fel!</a:t>
            </a:r>
            <a:endParaRPr lang="hu-HU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27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200025"/>
            <a:ext cx="8610600" cy="645795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163438" y="0"/>
            <a:ext cx="41634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rgbClr val="FFFF00"/>
                </a:solidFill>
              </a:rPr>
              <a:t>Odú kihelyezés</a:t>
            </a:r>
            <a:endParaRPr lang="hu-HU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66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427" y="0"/>
            <a:ext cx="5053968" cy="6732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007797" y="0"/>
            <a:ext cx="81842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/>
              <a:t>Kőzethatár átlépés</a:t>
            </a: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131011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812" y="0"/>
            <a:ext cx="5044486" cy="673200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564221" y="0"/>
            <a:ext cx="27561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err="1" smtClean="0">
                <a:solidFill>
                  <a:srgbClr val="FF0000"/>
                </a:solidFill>
              </a:rPr>
              <a:t>TársasjátékNemzeti</a:t>
            </a:r>
            <a:r>
              <a:rPr lang="hu-HU" sz="4400" dirty="0">
                <a:solidFill>
                  <a:srgbClr val="FF0000"/>
                </a:solidFill>
              </a:rPr>
              <a:t> </a:t>
            </a:r>
            <a:r>
              <a:rPr lang="hu-HU" sz="4400" dirty="0" smtClean="0">
                <a:solidFill>
                  <a:srgbClr val="FF0000"/>
                </a:solidFill>
              </a:rPr>
              <a:t>Parkok</a:t>
            </a:r>
            <a:endParaRPr lang="hu-H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08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200025"/>
            <a:ext cx="8610600" cy="645795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066162" y="141659"/>
            <a:ext cx="43579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DINPI_</a:t>
            </a:r>
            <a:r>
              <a:rPr lang="hu-HU" sz="4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domborzatimodell</a:t>
            </a:r>
            <a:endParaRPr lang="hu-HU" sz="4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7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665379" y="544748"/>
            <a:ext cx="38287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err="1" smtClean="0">
                <a:solidFill>
                  <a:schemeClr val="accent1">
                    <a:lumMod val="75000"/>
                  </a:schemeClr>
                </a:solidFill>
              </a:rPr>
              <a:t>Fertő-Hanság-NP</a:t>
            </a:r>
            <a:endParaRPr lang="hu-H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89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791" y="0"/>
            <a:ext cx="9144000" cy="6858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105073" y="0"/>
            <a:ext cx="44876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Madármegfigyelés</a:t>
            </a:r>
            <a:endParaRPr lang="hu-HU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04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591455" y="0"/>
            <a:ext cx="35343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rgbClr val="FF0000"/>
                </a:solidFill>
              </a:rPr>
              <a:t>Szénások_EDT</a:t>
            </a:r>
            <a:endParaRPr lang="hu-H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7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04" y="0"/>
            <a:ext cx="10135095" cy="6768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727644" y="0"/>
            <a:ext cx="3495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rgbClr val="FF0000"/>
                </a:solidFill>
              </a:rPr>
              <a:t>Szénások_EDT</a:t>
            </a:r>
            <a:endParaRPr lang="hu-H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8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15" y="270000"/>
            <a:ext cx="9865545" cy="6588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338536" y="17081"/>
            <a:ext cx="37094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rgbClr val="FF0000"/>
                </a:solidFill>
              </a:rPr>
              <a:t>Szénások_EDT</a:t>
            </a:r>
            <a:endParaRPr lang="hu-H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51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608" y="0"/>
            <a:ext cx="4578783" cy="6858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572149" y="5252936"/>
            <a:ext cx="3443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rgbClr val="C00000"/>
                </a:solidFill>
              </a:rPr>
              <a:t>Szénások_EDT</a:t>
            </a:r>
            <a:endParaRPr lang="hu-HU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7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715" y="419911"/>
            <a:ext cx="8128000" cy="6096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957208" y="353439"/>
            <a:ext cx="4604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err="1" smtClean="0">
                <a:solidFill>
                  <a:schemeClr val="accent1">
                    <a:lumMod val="75000"/>
                  </a:schemeClr>
                </a:solidFill>
              </a:rPr>
              <a:t>Fertő-Hanság-NP</a:t>
            </a:r>
            <a:endParaRPr lang="hu-H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24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66" y="152400"/>
            <a:ext cx="10058400" cy="67056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712068" y="152400"/>
            <a:ext cx="30090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/>
              <a:t>Szepesi_nap</a:t>
            </a: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374837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206230" y="0"/>
            <a:ext cx="3320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/>
              <a:t>Szepesi-nap</a:t>
            </a: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411582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45" y="152400"/>
            <a:ext cx="10058400" cy="670560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1284051" y="152400"/>
            <a:ext cx="3028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Szepesi-nap</a:t>
            </a:r>
            <a:endParaRPr lang="hu-HU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33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27</Words>
  <Application>Microsoft Office PowerPoint</Application>
  <PresentationFormat>Szélesvásznú</PresentationFormat>
  <Paragraphs>20</Paragraphs>
  <Slides>20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Office-téma</vt:lpstr>
      <vt:lpstr>PowerPoint bemutató</vt:lpstr>
      <vt:lpstr>PowerPoint bemutató</vt:lpstr>
      <vt:lpstr>Sátorkőpusztai-barlang</vt:lpstr>
      <vt:lpstr>Sátorkőpusztai-barlang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mucsii</dc:creator>
  <cp:lastModifiedBy>mucsii</cp:lastModifiedBy>
  <cp:revision>22</cp:revision>
  <dcterms:created xsi:type="dcterms:W3CDTF">2016-07-07T15:05:37Z</dcterms:created>
  <dcterms:modified xsi:type="dcterms:W3CDTF">2016-07-11T20:15:44Z</dcterms:modified>
</cp:coreProperties>
</file>